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8" r:id="rId1"/>
  </p:sldMasterIdLst>
  <p:sldIdLst>
    <p:sldId id="256" r:id="rId2"/>
    <p:sldId id="257" r:id="rId3"/>
    <p:sldId id="272" r:id="rId4"/>
    <p:sldId id="273" r:id="rId5"/>
    <p:sldId id="259" r:id="rId6"/>
    <p:sldId id="258" r:id="rId7"/>
    <p:sldId id="265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23936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730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202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76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609379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22517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10713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322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8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11703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5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6531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D29C1-9B0D-43A6-8D5D-4B5C24DF59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FINISHING GAMES</a:t>
            </a:r>
            <a:br>
              <a:rPr lang="en-US" dirty="0"/>
            </a:br>
            <a:r>
              <a:rPr lang="en-US" sz="3200" dirty="0"/>
              <a:t>(and slaying monsters)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81F1C1-6A7B-4FE7-A0CF-AE467ABACE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presentation by Woodsy Studio</a:t>
            </a:r>
          </a:p>
        </p:txBody>
      </p:sp>
    </p:spTree>
    <p:extLst>
      <p:ext uri="{BB962C8B-B14F-4D97-AF65-F5344CB8AC3E}">
        <p14:creationId xmlns:p14="http://schemas.microsoft.com/office/powerpoint/2010/main" val="2993942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B1C0-D58C-4CF9-9EEB-848D14529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460" y="478171"/>
            <a:ext cx="10104539" cy="1396345"/>
          </a:xfrm>
        </p:spPr>
        <p:txBody>
          <a:bodyPr/>
          <a:lstStyle/>
          <a:p>
            <a:r>
              <a:rPr lang="en-US" dirty="0"/>
              <a:t>Cut and Polish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3DAF6-E98F-473A-86A3-3AC4D308C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27384" y="1619076"/>
            <a:ext cx="8489739" cy="2365696"/>
          </a:xfrm>
        </p:spPr>
        <p:txBody>
          <a:bodyPr>
            <a:normAutofit/>
          </a:bodyPr>
          <a:lstStyle/>
          <a:p>
            <a:r>
              <a:rPr lang="en-US" sz="2400" dirty="0"/>
              <a:t>If scope creep interferes with your deadline, you may need to cut any features that don’t enhance your core gameplay loop</a:t>
            </a:r>
          </a:p>
          <a:p>
            <a:r>
              <a:rPr lang="en-US" sz="2400" dirty="0"/>
              <a:t>Focus on polishing that loop until it’s a big shiny diamond!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2A6D89-0A40-4DBB-9466-34740064B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096" y="2842496"/>
            <a:ext cx="7530517" cy="399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66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EEBA9-A1DF-46D5-BA01-65BBF7F0E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815" y="2532642"/>
            <a:ext cx="6048461" cy="1927981"/>
          </a:xfrm>
        </p:spPr>
        <p:txBody>
          <a:bodyPr>
            <a:normAutofit fontScale="90000"/>
          </a:bodyPr>
          <a:lstStyle/>
          <a:p>
            <a:r>
              <a:rPr lang="en-US" dirty="0"/>
              <a:t>Slaying</a:t>
            </a:r>
            <a:br>
              <a:rPr lang="en-US" dirty="0"/>
            </a:br>
            <a:r>
              <a:rPr lang="en-US" dirty="0"/>
              <a:t>Dispassion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65294-4E20-48CA-93E3-3139D023A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6816" y="4734608"/>
            <a:ext cx="8314189" cy="1374776"/>
          </a:xfrm>
        </p:spPr>
        <p:txBody>
          <a:bodyPr/>
          <a:lstStyle/>
          <a:p>
            <a:r>
              <a:rPr lang="en-US" dirty="0"/>
              <a:t>“I’m not excited about this anymore”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EA9128-C18F-4954-871A-763E75A51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825" y="-120241"/>
            <a:ext cx="3828176" cy="382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54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B1C0-D58C-4CF9-9EEB-848D1452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It’s usually meaningless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3DAF6-E98F-473A-86A3-3AC4D308C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61020" y="1963024"/>
            <a:ext cx="8086987" cy="4007791"/>
          </a:xfrm>
        </p:spPr>
        <p:txBody>
          <a:bodyPr>
            <a:normAutofit/>
          </a:bodyPr>
          <a:lstStyle/>
          <a:p>
            <a:r>
              <a:rPr lang="en-US" sz="2400" dirty="0"/>
              <a:t>Everyone feels it at one point or another</a:t>
            </a:r>
          </a:p>
          <a:p>
            <a:r>
              <a:rPr lang="en-US" sz="2400" dirty="0"/>
              <a:t>Dispassion doesn’t mean your game is worthless</a:t>
            </a:r>
          </a:p>
          <a:p>
            <a:r>
              <a:rPr lang="en-US" sz="2400" dirty="0"/>
              <a:t>Dispassion doesn’t mean you’re lazy</a:t>
            </a:r>
          </a:p>
          <a:p>
            <a:r>
              <a:rPr lang="en-US" sz="2400" dirty="0"/>
              <a:t>Dispassion doesn’t mean that-new-idea-you-got-in-the-shower is better than your current project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283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B1C0-D58C-4CF9-9EEB-848D1452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2/5</a:t>
            </a:r>
            <a:r>
              <a:rPr lang="en-US" baseline="30000" dirty="0"/>
              <a:t>ths</a:t>
            </a:r>
            <a:r>
              <a:rPr lang="en-US" dirty="0"/>
              <a:t> Stage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3DAF6-E98F-473A-86A3-3AC4D308C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61020" y="1744911"/>
            <a:ext cx="8086987" cy="4225906"/>
          </a:xfrm>
        </p:spPr>
        <p:txBody>
          <a:bodyPr>
            <a:normAutofit/>
          </a:bodyPr>
          <a:lstStyle/>
          <a:p>
            <a:r>
              <a:rPr lang="en-US" sz="2400" dirty="0"/>
              <a:t>Dispassion often hits hardest (at least for me) about 2/5 of the way into a project. Why?</a:t>
            </a:r>
          </a:p>
          <a:p>
            <a:pPr lvl="1"/>
            <a:r>
              <a:rPr lang="en-US" sz="2200" dirty="0"/>
              <a:t>The honeymoon phase of starting a new idea is over</a:t>
            </a:r>
          </a:p>
          <a:p>
            <a:pPr lvl="1"/>
            <a:r>
              <a:rPr lang="en-US" sz="2200" dirty="0"/>
              <a:t>You’re entering the awkward “Act 2” phase.  You need to cut the overarching arch of your game into smaller pieces. This is just hard. </a:t>
            </a:r>
          </a:p>
          <a:p>
            <a:r>
              <a:rPr lang="en-US" sz="2400" dirty="0"/>
              <a:t>Recognizing this stage for what it is can help </a:t>
            </a:r>
          </a:p>
          <a:p>
            <a:r>
              <a:rPr lang="en-US" sz="2400" dirty="0"/>
              <a:t>Things will get better. You just have to push through this stage. AND YOU CAN DO IT!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873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B1C0-D58C-4CF9-9EEB-848D1452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5/5</a:t>
            </a:r>
            <a:r>
              <a:rPr lang="en-US" baseline="30000" dirty="0"/>
              <a:t>ths</a:t>
            </a:r>
            <a:r>
              <a:rPr lang="en-US" dirty="0"/>
              <a:t> Stage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3DAF6-E98F-473A-86A3-3AC4D308C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61020" y="1661020"/>
            <a:ext cx="8565160" cy="4309797"/>
          </a:xfrm>
        </p:spPr>
        <p:txBody>
          <a:bodyPr>
            <a:normAutofit/>
          </a:bodyPr>
          <a:lstStyle/>
          <a:p>
            <a:r>
              <a:rPr lang="en-US" sz="2400" dirty="0"/>
              <a:t>The last stage of development is also very difficult. Why?</a:t>
            </a:r>
          </a:p>
          <a:p>
            <a:pPr lvl="1"/>
            <a:r>
              <a:rPr lang="en-US" sz="2200" dirty="0"/>
              <a:t>Scope creep.  You’re so close to finished but you keep wanting to add more! Nope. Remember how to slay this.</a:t>
            </a:r>
          </a:p>
          <a:p>
            <a:pPr lvl="1"/>
            <a:r>
              <a:rPr lang="en-US" sz="2200" dirty="0"/>
              <a:t>Bugs, bugs, bugs. Suddenly all of your game development time has become bug testing. This is frustrating and not fun.</a:t>
            </a:r>
          </a:p>
          <a:p>
            <a:pPr lvl="1"/>
            <a:r>
              <a:rPr lang="en-US" sz="2200" dirty="0"/>
              <a:t>Marketing. Now that you’re almost ready to release your game, you’re thinking a LOT about marketing. This requires a lot of time and energy.</a:t>
            </a:r>
          </a:p>
          <a:p>
            <a:r>
              <a:rPr lang="en-US" sz="2400" dirty="0"/>
              <a:t>Once again, you just need to know this stage is difficult. But it also means you’re almost DONE. So STAY STRONG!</a:t>
            </a:r>
          </a:p>
        </p:txBody>
      </p:sp>
    </p:spTree>
    <p:extLst>
      <p:ext uri="{BB962C8B-B14F-4D97-AF65-F5344CB8AC3E}">
        <p14:creationId xmlns:p14="http://schemas.microsoft.com/office/powerpoint/2010/main" val="2768530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B1C0-D58C-4CF9-9EEB-848D1452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But what If there’s a reason?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3DAF6-E98F-473A-86A3-3AC4D308C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61020" y="1375794"/>
            <a:ext cx="8565160" cy="1182848"/>
          </a:xfrm>
        </p:spPr>
        <p:txBody>
          <a:bodyPr>
            <a:normAutofit/>
          </a:bodyPr>
          <a:lstStyle/>
          <a:p>
            <a:r>
              <a:rPr lang="en-US" sz="2400" dirty="0"/>
              <a:t>If your dispassion continues for a very long time or keeps coming back repeatedly, only THEN you should examine it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98B02-5DAA-4EAE-99E6-ADFD8BAFC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955" y="3084760"/>
            <a:ext cx="6392534" cy="339085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8568B51-0FB6-4E6E-A06B-2A895CB5B0A2}"/>
              </a:ext>
            </a:extLst>
          </p:cNvPr>
          <p:cNvSpPr txBox="1">
            <a:spLocks/>
          </p:cNvSpPr>
          <p:nvPr/>
        </p:nvSpPr>
        <p:spPr>
          <a:xfrm>
            <a:off x="6188278" y="2424419"/>
            <a:ext cx="5564698" cy="4051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Are you working on an unnecessary element of the game? If so, CUT it! </a:t>
            </a:r>
          </a:p>
          <a:p>
            <a:r>
              <a:rPr lang="en-US" sz="2400" dirty="0"/>
              <a:t>If you’ve been forcing yourself to work too much, take a break</a:t>
            </a:r>
          </a:p>
          <a:p>
            <a:pPr lvl="1"/>
            <a:r>
              <a:rPr lang="en-US" sz="2200" dirty="0"/>
              <a:t>Do other things you consider fun (such as playing similar games) and this will feed your inspiration</a:t>
            </a:r>
          </a:p>
          <a:p>
            <a:r>
              <a:rPr lang="en-US" sz="2400" dirty="0"/>
              <a:t>If you’re truly not happy and you’re not in stage 2 or 5, maybe change projects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2030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EEBA9-A1DF-46D5-BA01-65BBF7F0E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815" y="2532642"/>
            <a:ext cx="7743038" cy="1927981"/>
          </a:xfrm>
        </p:spPr>
        <p:txBody>
          <a:bodyPr>
            <a:normAutofit fontScale="90000"/>
          </a:bodyPr>
          <a:lstStyle/>
          <a:p>
            <a:r>
              <a:rPr lang="en-US" dirty="0"/>
              <a:t>Slaying</a:t>
            </a:r>
            <a:br>
              <a:rPr lang="en-US" dirty="0"/>
            </a:br>
            <a:r>
              <a:rPr lang="en-US" dirty="0"/>
              <a:t>PERFECTIONISM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65294-4E20-48CA-93E3-3139D023A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6816" y="4734608"/>
            <a:ext cx="8314189" cy="1374776"/>
          </a:xfrm>
        </p:spPr>
        <p:txBody>
          <a:bodyPr/>
          <a:lstStyle/>
          <a:p>
            <a:r>
              <a:rPr lang="en-US" dirty="0"/>
              <a:t>“My game isn’t good enough”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8C39F5-D63C-4251-B6D5-DC1CE9AA3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380" y="109057"/>
            <a:ext cx="3257026" cy="325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54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B1C0-D58C-4CF9-9EEB-848D1452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Perfection is impossible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3DAF6-E98F-473A-86A3-3AC4D308C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61020" y="2145497"/>
            <a:ext cx="8565160" cy="2401336"/>
          </a:xfrm>
        </p:spPr>
        <p:txBody>
          <a:bodyPr>
            <a:normAutofit/>
          </a:bodyPr>
          <a:lstStyle/>
          <a:p>
            <a:r>
              <a:rPr lang="en-US" sz="2400" dirty="0"/>
              <a:t>You will never catch all the bugs</a:t>
            </a:r>
          </a:p>
          <a:p>
            <a:r>
              <a:rPr lang="en-US" sz="2400" dirty="0"/>
              <a:t>You’ll always see things you wish you could improve</a:t>
            </a:r>
          </a:p>
          <a:p>
            <a:r>
              <a:rPr lang="en-US" sz="2400" dirty="0"/>
              <a:t>You’ll never make everyone happy</a:t>
            </a:r>
          </a:p>
          <a:p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79BB58-C274-4785-8E7F-8C88106EB5FF}"/>
              </a:ext>
            </a:extLst>
          </p:cNvPr>
          <p:cNvSpPr txBox="1">
            <a:spLocks/>
          </p:cNvSpPr>
          <p:nvPr/>
        </p:nvSpPr>
        <p:spPr>
          <a:xfrm>
            <a:off x="1404078" y="4712503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And that’s okay!</a:t>
            </a:r>
          </a:p>
        </p:txBody>
      </p:sp>
    </p:spTree>
    <p:extLst>
      <p:ext uri="{BB962C8B-B14F-4D97-AF65-F5344CB8AC3E}">
        <p14:creationId xmlns:p14="http://schemas.microsoft.com/office/powerpoint/2010/main" val="2273148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B1C0-D58C-4CF9-9EEB-848D1452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Learn from mistakes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3DAF6-E98F-473A-86A3-3AC4D308C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61020" y="1643821"/>
            <a:ext cx="8565160" cy="2831283"/>
          </a:xfrm>
        </p:spPr>
        <p:txBody>
          <a:bodyPr>
            <a:normAutofit/>
          </a:bodyPr>
          <a:lstStyle/>
          <a:p>
            <a:r>
              <a:rPr lang="en-US" sz="2400" dirty="0"/>
              <a:t>Don’t let your fear of making mistakes paralyze you.</a:t>
            </a:r>
          </a:p>
          <a:p>
            <a:r>
              <a:rPr lang="en-US" sz="2400" dirty="0"/>
              <a:t>You WILL make mistakes. That’s part of the process.</a:t>
            </a:r>
          </a:p>
          <a:p>
            <a:r>
              <a:rPr lang="en-US" sz="2400" dirty="0"/>
              <a:t>In some games, the little mistakes add to their charm</a:t>
            </a:r>
          </a:p>
          <a:p>
            <a:r>
              <a:rPr lang="en-US" sz="2400" dirty="0"/>
              <a:t>Learning from your mistakes is how you’ll get better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EC3953-1A45-458D-BDF5-0AAA671E3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378" y="3934437"/>
            <a:ext cx="2831284" cy="283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68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B2669-231B-42F2-9E50-D65CF1EDE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43950"/>
            <a:ext cx="9905998" cy="1098956"/>
          </a:xfrm>
        </p:spPr>
        <p:txBody>
          <a:bodyPr/>
          <a:lstStyle/>
          <a:p>
            <a:r>
              <a:rPr lang="en-US" dirty="0"/>
              <a:t>Obstacles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67644C3-675E-411C-AF7F-BAED61794C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0148" y="1442906"/>
            <a:ext cx="4740253" cy="410721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B268F6-FE8E-477A-B0D8-098F168E0B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412" y="1166071"/>
            <a:ext cx="5359675" cy="4756608"/>
          </a:xfrm>
        </p:spPr>
        <p:txBody>
          <a:bodyPr/>
          <a:lstStyle/>
          <a:p>
            <a:r>
              <a:rPr lang="en-US" dirty="0"/>
              <a:t>There are always practical concerns…</a:t>
            </a:r>
          </a:p>
          <a:p>
            <a:pPr lvl="1"/>
            <a:r>
              <a:rPr lang="en-US" dirty="0"/>
              <a:t>Budget</a:t>
            </a:r>
          </a:p>
          <a:p>
            <a:pPr lvl="1"/>
            <a:r>
              <a:rPr lang="en-US" dirty="0"/>
              <a:t>Missing assets</a:t>
            </a:r>
          </a:p>
          <a:p>
            <a:pPr lvl="1"/>
            <a:r>
              <a:rPr lang="en-US" dirty="0"/>
              <a:t>Bugs, etc.</a:t>
            </a:r>
          </a:p>
          <a:p>
            <a:r>
              <a:rPr lang="en-US" dirty="0"/>
              <a:t>But usually, your biggest enemy is YOURSELF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Scope Creep</a:t>
            </a:r>
          </a:p>
          <a:p>
            <a:pPr lvl="2"/>
            <a:r>
              <a:rPr lang="en-US" dirty="0"/>
              <a:t>“I need to add more features”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Dispassion</a:t>
            </a:r>
          </a:p>
          <a:p>
            <a:pPr lvl="2"/>
            <a:r>
              <a:rPr lang="en-US" dirty="0"/>
              <a:t>“I’m not excited about this anymore”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Perfectionism</a:t>
            </a:r>
          </a:p>
          <a:p>
            <a:pPr lvl="2"/>
            <a:r>
              <a:rPr lang="en-US" dirty="0"/>
              <a:t>“My game isn’t good enough”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216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EEBA9-A1DF-46D5-BA01-65BBF7F0E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815" y="2532642"/>
            <a:ext cx="7743038" cy="1927981"/>
          </a:xfrm>
        </p:spPr>
        <p:txBody>
          <a:bodyPr>
            <a:normAutofit/>
          </a:bodyPr>
          <a:lstStyle/>
          <a:p>
            <a:r>
              <a:rPr lang="en-US" dirty="0"/>
              <a:t>GAME JAMS!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65294-4E20-48CA-93E3-3139D023A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6816" y="4734608"/>
            <a:ext cx="8314189" cy="1374776"/>
          </a:xfrm>
        </p:spPr>
        <p:txBody>
          <a:bodyPr/>
          <a:lstStyle/>
          <a:p>
            <a:r>
              <a:rPr lang="en-US" dirty="0"/>
              <a:t>These are the best practice for finishing games!</a:t>
            </a:r>
          </a:p>
        </p:txBody>
      </p:sp>
    </p:spTree>
    <p:extLst>
      <p:ext uri="{BB962C8B-B14F-4D97-AF65-F5344CB8AC3E}">
        <p14:creationId xmlns:p14="http://schemas.microsoft.com/office/powerpoint/2010/main" val="3770179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B1C0-D58C-4CF9-9EEB-848D1452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Game Jam Example</a:t>
            </a:r>
          </a:p>
        </p:txBody>
      </p:sp>
      <p:pic>
        <p:nvPicPr>
          <p:cNvPr id="7" name="AlarbusTrailer">
            <a:hlinkClick r:id="" action="ppaction://media"/>
            <a:extLst>
              <a:ext uri="{FF2B5EF4-FFF2-40B4-BE49-F238E27FC236}">
                <a16:creationId xmlns:a16="http://schemas.microsoft.com/office/drawing/2014/main" id="{F357AA98-92DA-485A-9E43-F66087819F33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1678" y="1214312"/>
            <a:ext cx="9688644" cy="5449861"/>
          </a:xfrm>
        </p:spPr>
      </p:pic>
    </p:spTree>
    <p:extLst>
      <p:ext uri="{BB962C8B-B14F-4D97-AF65-F5344CB8AC3E}">
        <p14:creationId xmlns:p14="http://schemas.microsoft.com/office/powerpoint/2010/main" val="312426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EEBA9-A1DF-46D5-BA01-65BBF7F0E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816" y="2532642"/>
            <a:ext cx="5452844" cy="1927981"/>
          </a:xfrm>
        </p:spPr>
        <p:txBody>
          <a:bodyPr>
            <a:normAutofit fontScale="90000"/>
          </a:bodyPr>
          <a:lstStyle/>
          <a:p>
            <a:r>
              <a:rPr lang="en-US" dirty="0"/>
              <a:t>SLAYING Scope Creep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65294-4E20-48CA-93E3-3139D023A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6816" y="4734608"/>
            <a:ext cx="8314189" cy="1374776"/>
          </a:xfrm>
        </p:spPr>
        <p:txBody>
          <a:bodyPr/>
          <a:lstStyle/>
          <a:p>
            <a:r>
              <a:rPr lang="en-US" dirty="0"/>
              <a:t>“I NEED TO ADD MORE FEATURES”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A572DF-FC5E-4A20-BEE8-53657D0C8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455" y="133280"/>
            <a:ext cx="3546077" cy="354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81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B1C0-D58C-4CF9-9EEB-848D1452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a deadline</a:t>
            </a:r>
            <a:br>
              <a:rPr lang="en-US" dirty="0"/>
            </a:br>
            <a:r>
              <a:rPr lang="en-US" sz="3200" dirty="0"/>
              <a:t>(AND Stick to it!)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3DAF6-E98F-473A-86A3-3AC4D308C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4772" y="2351315"/>
            <a:ext cx="4706303" cy="3619500"/>
          </a:xfrm>
        </p:spPr>
        <p:txBody>
          <a:bodyPr>
            <a:normAutofit/>
          </a:bodyPr>
          <a:lstStyle/>
          <a:p>
            <a:r>
              <a:rPr lang="en-US" dirty="0"/>
              <a:t>If your project is small and short… set a deadline</a:t>
            </a:r>
          </a:p>
          <a:p>
            <a:r>
              <a:rPr lang="en-US" dirty="0"/>
              <a:t>If your project is big and epic… set a deadline</a:t>
            </a:r>
          </a:p>
          <a:p>
            <a:r>
              <a:rPr lang="en-US" dirty="0"/>
              <a:t>If you’re working alone… set a deadline</a:t>
            </a:r>
          </a:p>
          <a:p>
            <a:r>
              <a:rPr lang="en-US" dirty="0"/>
              <a:t>If you’re working within a team or studio… set a deadline</a:t>
            </a:r>
          </a:p>
        </p:txBody>
      </p:sp>
      <p:pic>
        <p:nvPicPr>
          <p:cNvPr id="6" name="Content Placeholder 5" descr="Daily Calendar">
            <a:extLst>
              <a:ext uri="{FF2B5EF4-FFF2-40B4-BE49-F238E27FC236}">
                <a16:creationId xmlns:a16="http://schemas.microsoft.com/office/drawing/2014/main" id="{68748EFF-2ABE-4685-B066-F5E6B5D8E5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0425" y="30307"/>
            <a:ext cx="2196287" cy="2196287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34F91A-01C4-4CAF-B4B8-95A9C3E60A85}"/>
              </a:ext>
            </a:extLst>
          </p:cNvPr>
          <p:cNvSpPr txBox="1">
            <a:spLocks/>
          </p:cNvSpPr>
          <p:nvPr/>
        </p:nvSpPr>
        <p:spPr>
          <a:xfrm>
            <a:off x="6593747" y="2351315"/>
            <a:ext cx="4773335" cy="3619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Deadlines force you to work with what you have</a:t>
            </a:r>
          </a:p>
          <a:p>
            <a:r>
              <a:rPr lang="en-US" dirty="0"/>
              <a:t>Deadlines keep you from constantly asking yourself, “What if … ?”</a:t>
            </a:r>
          </a:p>
          <a:p>
            <a:r>
              <a:rPr lang="en-US" dirty="0"/>
              <a:t>Deadlines help you plan every stage of development</a:t>
            </a:r>
          </a:p>
          <a:p>
            <a:r>
              <a:rPr lang="en-US" dirty="0"/>
              <a:t>Deadlines make you focus on the most crucial aspects of development</a:t>
            </a:r>
          </a:p>
        </p:txBody>
      </p:sp>
    </p:spTree>
    <p:extLst>
      <p:ext uri="{BB962C8B-B14F-4D97-AF65-F5344CB8AC3E}">
        <p14:creationId xmlns:p14="http://schemas.microsoft.com/office/powerpoint/2010/main" val="3006148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195E0-EAFA-4FEC-BA13-3363F70E6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7464B-5158-4B41-856A-3372A16A3D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43574" y="1786855"/>
            <a:ext cx="8925885" cy="4118645"/>
          </a:xfrm>
        </p:spPr>
        <p:txBody>
          <a:bodyPr>
            <a:normAutofit/>
          </a:bodyPr>
          <a:lstStyle/>
          <a:p>
            <a:r>
              <a:rPr lang="en-US" dirty="0"/>
              <a:t>It’s nice to dream big, but if you want to finish a game, you MUST be realistic</a:t>
            </a:r>
          </a:p>
          <a:p>
            <a:r>
              <a:rPr lang="en-US" dirty="0"/>
              <a:t>Don’t plan around a budget you don’t have yet</a:t>
            </a:r>
          </a:p>
          <a:p>
            <a:r>
              <a:rPr lang="en-US" dirty="0"/>
              <a:t>Don’t depend too heavily on unstable elements (such as fickle team members)</a:t>
            </a:r>
          </a:p>
          <a:p>
            <a:r>
              <a:rPr lang="en-US" dirty="0"/>
              <a:t>Use the tools already at your disposal</a:t>
            </a:r>
          </a:p>
          <a:p>
            <a:r>
              <a:rPr lang="en-US" dirty="0"/>
              <a:t>Know your personal limits</a:t>
            </a:r>
          </a:p>
          <a:p>
            <a:pPr lvl="1"/>
            <a:r>
              <a:rPr lang="en-US" dirty="0"/>
              <a:t>For example, at Woodsy Studio, we know we can’t stay excited about a project much longer than a year</a:t>
            </a:r>
          </a:p>
          <a:p>
            <a:pPr lvl="1"/>
            <a:r>
              <a:rPr lang="en-US" dirty="0"/>
              <a:t>If you only have an hour a day to work on your game project, plan around that</a:t>
            </a:r>
          </a:p>
          <a:p>
            <a:r>
              <a:rPr lang="en-US" dirty="0"/>
              <a:t>You can always seize opportunities to improve your tools and resources. Just don’t DEPEND on that happening </a:t>
            </a:r>
          </a:p>
        </p:txBody>
      </p:sp>
    </p:spTree>
    <p:extLst>
      <p:ext uri="{BB962C8B-B14F-4D97-AF65-F5344CB8AC3E}">
        <p14:creationId xmlns:p14="http://schemas.microsoft.com/office/powerpoint/2010/main" val="11408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B1C0-D58C-4CF9-9EEB-848D14529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/>
          <a:lstStyle/>
          <a:p>
            <a:r>
              <a:rPr lang="en-US" dirty="0"/>
              <a:t>Find your core gameplay loop</a:t>
            </a:r>
            <a:endParaRPr lang="en-US" sz="3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E394DDF-9793-404F-B857-FFE7C0DBD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7916" y="2298924"/>
            <a:ext cx="2836528" cy="1296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Prompt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240FF6CF-450E-459A-8BDF-AC31709F7A6C}"/>
              </a:ext>
            </a:extLst>
          </p:cNvPr>
          <p:cNvSpPr txBox="1">
            <a:spLocks/>
          </p:cNvSpPr>
          <p:nvPr/>
        </p:nvSpPr>
        <p:spPr>
          <a:xfrm>
            <a:off x="7619390" y="2323148"/>
            <a:ext cx="2836528" cy="1296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dirty="0"/>
              <a:t>Action</a:t>
            </a:r>
          </a:p>
        </p:txBody>
      </p:sp>
      <p:pic>
        <p:nvPicPr>
          <p:cNvPr id="16" name="Graphic 15" descr="Refresh">
            <a:extLst>
              <a:ext uri="{FF2B5EF4-FFF2-40B4-BE49-F238E27FC236}">
                <a16:creationId xmlns:a16="http://schemas.microsoft.com/office/drawing/2014/main" id="{8A8EF240-7F8A-4B38-8D1C-2F82BC1F6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525460">
            <a:off x="3717585" y="1200700"/>
            <a:ext cx="3840661" cy="3840661"/>
          </a:xfrm>
          <a:prstGeom prst="rect">
            <a:avLst/>
          </a:prstGeom>
        </p:spPr>
      </p:pic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50272CC8-65D0-43FF-A919-C2C6C8047481}"/>
              </a:ext>
            </a:extLst>
          </p:cNvPr>
          <p:cNvSpPr txBox="1">
            <a:spLocks/>
          </p:cNvSpPr>
          <p:nvPr/>
        </p:nvSpPr>
        <p:spPr>
          <a:xfrm>
            <a:off x="3917659" y="5179516"/>
            <a:ext cx="3464709" cy="12960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dirty="0"/>
              <a:t>Consequence</a:t>
            </a:r>
          </a:p>
        </p:txBody>
      </p:sp>
    </p:spTree>
    <p:extLst>
      <p:ext uri="{BB962C8B-B14F-4D97-AF65-F5344CB8AC3E}">
        <p14:creationId xmlns:p14="http://schemas.microsoft.com/office/powerpoint/2010/main" val="949078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B1C0-D58C-4CF9-9EEB-848D14529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460" y="478171"/>
            <a:ext cx="10104539" cy="1396345"/>
          </a:xfrm>
        </p:spPr>
        <p:txBody>
          <a:bodyPr/>
          <a:lstStyle/>
          <a:p>
            <a:r>
              <a:rPr lang="en-US" dirty="0"/>
              <a:t>Focus on that loop!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3DAF6-E98F-473A-86A3-3AC4D308C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27384" y="1728132"/>
            <a:ext cx="8489739" cy="44293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Prompt</a:t>
            </a:r>
          </a:p>
          <a:p>
            <a:pPr lvl="1"/>
            <a:r>
              <a:rPr lang="en-US" dirty="0"/>
              <a:t>A prompt initiates the loop, such as the appearance of an enemy</a:t>
            </a:r>
          </a:p>
          <a:p>
            <a:pPr lvl="1"/>
            <a:r>
              <a:rPr lang="en-US" dirty="0"/>
              <a:t>Make the prompt clear and succinct</a:t>
            </a:r>
          </a:p>
          <a:p>
            <a:r>
              <a:rPr lang="en-US" dirty="0"/>
              <a:t>Action</a:t>
            </a:r>
          </a:p>
          <a:p>
            <a:pPr lvl="1"/>
            <a:r>
              <a:rPr lang="en-US" dirty="0"/>
              <a:t>This is what the player must do to obtain a reward, such as shooting an enemy until it has no more HP</a:t>
            </a:r>
          </a:p>
          <a:p>
            <a:pPr lvl="1"/>
            <a:r>
              <a:rPr lang="en-US" dirty="0"/>
              <a:t>Constantly balance the action so it’s not too hard, not too easy</a:t>
            </a:r>
          </a:p>
          <a:p>
            <a:r>
              <a:rPr lang="en-US" dirty="0"/>
              <a:t>Consequence</a:t>
            </a:r>
          </a:p>
          <a:p>
            <a:pPr lvl="1"/>
            <a:r>
              <a:rPr lang="en-US" dirty="0"/>
              <a:t>FAILURE</a:t>
            </a:r>
          </a:p>
          <a:p>
            <a:pPr lvl="2"/>
            <a:r>
              <a:rPr lang="en-US" dirty="0"/>
              <a:t>Player should learn through failure and want to try again (restart the loop)</a:t>
            </a:r>
          </a:p>
          <a:p>
            <a:pPr lvl="1"/>
            <a:r>
              <a:rPr lang="en-US" dirty="0"/>
              <a:t>SUCCESS</a:t>
            </a:r>
          </a:p>
          <a:p>
            <a:pPr lvl="2"/>
            <a:r>
              <a:rPr lang="en-US" dirty="0"/>
              <a:t>Player should receive a reward that makes them want to repeat the loop</a:t>
            </a:r>
          </a:p>
        </p:txBody>
      </p:sp>
    </p:spTree>
    <p:extLst>
      <p:ext uri="{BB962C8B-B14F-4D97-AF65-F5344CB8AC3E}">
        <p14:creationId xmlns:p14="http://schemas.microsoft.com/office/powerpoint/2010/main" val="2789263659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303</TotalTime>
  <Words>844</Words>
  <Application>Microsoft Office PowerPoint</Application>
  <PresentationFormat>Widescreen</PresentationFormat>
  <Paragraphs>94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Gill Sans MT</vt:lpstr>
      <vt:lpstr>Impact</vt:lpstr>
      <vt:lpstr>Badge</vt:lpstr>
      <vt:lpstr>FINISHING GAMES (and slaying monsters)</vt:lpstr>
      <vt:lpstr>Obstacles</vt:lpstr>
      <vt:lpstr>GAME JAMS!</vt:lpstr>
      <vt:lpstr>Game Jam Example</vt:lpstr>
      <vt:lpstr>SLAYING Scope Creep</vt:lpstr>
      <vt:lpstr>Set a deadline (AND Stick to it!)</vt:lpstr>
      <vt:lpstr>Know your limits</vt:lpstr>
      <vt:lpstr>Find your core gameplay loop</vt:lpstr>
      <vt:lpstr>Focus on that loop!</vt:lpstr>
      <vt:lpstr>Cut and Polish</vt:lpstr>
      <vt:lpstr>Slaying Dispassion</vt:lpstr>
      <vt:lpstr>It’s usually meaningless</vt:lpstr>
      <vt:lpstr>The 2/5ths Stage</vt:lpstr>
      <vt:lpstr>The 5/5ths Stage</vt:lpstr>
      <vt:lpstr>But what If there’s a reason?</vt:lpstr>
      <vt:lpstr>Slaying PERFECTIONISM</vt:lpstr>
      <vt:lpstr>Perfection is impossible</vt:lpstr>
      <vt:lpstr>Learn from mistakes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FINISHING GAMES</dc:title>
  <dc:creator>J G</dc:creator>
  <cp:lastModifiedBy>J G</cp:lastModifiedBy>
  <cp:revision>27</cp:revision>
  <dcterms:created xsi:type="dcterms:W3CDTF">2018-01-21T17:35:09Z</dcterms:created>
  <dcterms:modified xsi:type="dcterms:W3CDTF">2018-01-21T22:39:04Z</dcterms:modified>
</cp:coreProperties>
</file>